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77" r:id="rId2"/>
    <p:sldId id="278" r:id="rId3"/>
  </p:sldIdLst>
  <p:sldSz cx="9144000" cy="6858000" type="screen4x3"/>
  <p:notesSz cx="6858000" cy="9144000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Georgia" pitchFamily="18" charset="0"/>
      <p:regular r:id="rId9"/>
      <p:bold r:id="rId10"/>
      <p:italic r:id="rId11"/>
      <p:boldItalic r:id="rId12"/>
    </p:embeddedFont>
    <p:embeddedFont>
      <p:font typeface="微軟正黑體" pitchFamily="34" charset="-120"/>
      <p:regular r:id="rId13"/>
      <p:bold r:id="rId14"/>
    </p:embeddedFont>
    <p:embeddedFont>
      <p:font typeface="Wingdings 2" pitchFamily="18" charset="2"/>
      <p:regular r:id="rId15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9" autoAdjust="0"/>
    <p:restoredTop sz="89825" autoAdjust="0"/>
  </p:normalViewPr>
  <p:slideViewPr>
    <p:cSldViewPr>
      <p:cViewPr>
        <p:scale>
          <a:sx n="66" d="100"/>
          <a:sy n="66" d="100"/>
        </p:scale>
        <p:origin x="-1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E3F8560-8423-4B33-AFA5-66AD0F58A712}" type="datetimeFigureOut">
              <a:rPr altLang="en-US"/>
              <a:pPr>
                <a:defRPr/>
              </a:pPr>
              <a:t>2011/3/31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noProof="0"/>
              <a:t>按一下以編輯母片文字樣式</a:t>
            </a:r>
          </a:p>
          <a:p>
            <a:pPr lvl="1"/>
            <a:r>
              <a:rPr lang="zh-TW" noProof="0"/>
              <a:t>第二層</a:t>
            </a:r>
          </a:p>
          <a:p>
            <a:pPr lvl="2"/>
            <a:r>
              <a:rPr lang="zh-TW" noProof="0"/>
              <a:t>第三層</a:t>
            </a:r>
          </a:p>
          <a:p>
            <a:pPr lvl="3"/>
            <a:r>
              <a:rPr lang="zh-TW" noProof="0"/>
              <a:t>第四層</a:t>
            </a:r>
          </a:p>
          <a:p>
            <a:pPr lvl="4"/>
            <a:r>
              <a:rPr lang="zh-TW" noProof="0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37DC999-97A9-4CEC-B42A-7799A15F311C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altLang="en-US" smtClean="0">
                <a:ea typeface="新細明體" charset="-120"/>
              </a:rPr>
              <a:t>這個 簡報示範 </a:t>
            </a:r>
            <a:r>
              <a:rPr altLang="zh-TW" smtClean="0"/>
              <a:t>PowerPoint </a:t>
            </a:r>
            <a:r>
              <a:rPr altLang="en-US" smtClean="0">
                <a:ea typeface="新細明體" charset="-120"/>
              </a:rPr>
              <a:t>的新功能，而且使用投影片放映來檢視的效果最佳。這些投影片是為了讓您瞭解，使用 </a:t>
            </a:r>
            <a:r>
              <a:rPr altLang="zh-TW" smtClean="0"/>
              <a:t>PowerPoint 2010 </a:t>
            </a:r>
            <a:r>
              <a:rPr altLang="en-US" smtClean="0">
                <a:ea typeface="新細明體" charset="-120"/>
              </a:rPr>
              <a:t>可以讓您建立出多棒的簡報</a:t>
            </a:r>
            <a:r>
              <a:rPr altLang="zh-TW" smtClean="0"/>
              <a:t>!</a:t>
            </a:r>
          </a:p>
          <a:p>
            <a:pPr>
              <a:spcBef>
                <a:spcPct val="0"/>
              </a:spcBef>
            </a:pPr>
            <a:endParaRPr lang="en-US" altLang="zh-TW" smtClean="0"/>
          </a:p>
          <a:p>
            <a:pPr>
              <a:spcBef>
                <a:spcPct val="0"/>
              </a:spcBef>
            </a:pPr>
            <a:r>
              <a:rPr altLang="en-US" smtClean="0">
                <a:ea typeface="新細明體" charset="-120"/>
              </a:rPr>
              <a:t>如需更多範例範本，請按一下 </a:t>
            </a:r>
            <a:r>
              <a:rPr altLang="zh-TW" smtClean="0"/>
              <a:t>[</a:t>
            </a:r>
            <a:r>
              <a:rPr altLang="en-US" smtClean="0">
                <a:ea typeface="新細明體" charset="-120"/>
              </a:rPr>
              <a:t>檔案</a:t>
            </a:r>
            <a:r>
              <a:rPr altLang="zh-TW" smtClean="0"/>
              <a:t>] </a:t>
            </a:r>
            <a:r>
              <a:rPr altLang="en-US" smtClean="0">
                <a:ea typeface="新細明體" charset="-120"/>
              </a:rPr>
              <a:t>索引標籤，然後在 </a:t>
            </a:r>
            <a:r>
              <a:rPr altLang="zh-TW" smtClean="0"/>
              <a:t>[</a:t>
            </a:r>
            <a:r>
              <a:rPr altLang="en-US" smtClean="0">
                <a:ea typeface="新細明體" charset="-120"/>
              </a:rPr>
              <a:t>新增</a:t>
            </a:r>
            <a:r>
              <a:rPr altLang="zh-TW" smtClean="0"/>
              <a:t>] </a:t>
            </a:r>
            <a:r>
              <a:rPr altLang="en-US" smtClean="0">
                <a:ea typeface="新細明體" charset="-120"/>
              </a:rPr>
              <a:t>索引標籤上按一下 </a:t>
            </a:r>
            <a:r>
              <a:rPr altLang="zh-TW" smtClean="0"/>
              <a:t>[</a:t>
            </a:r>
            <a:r>
              <a:rPr altLang="en-US" smtClean="0">
                <a:ea typeface="新細明體" charset="-120"/>
              </a:rPr>
              <a:t>範例範本</a:t>
            </a:r>
            <a:r>
              <a:rPr altLang="zh-TW" smtClean="0"/>
              <a:t>]</a:t>
            </a:r>
            <a:r>
              <a:rPr altLang="en-US" smtClean="0">
                <a:ea typeface="新細明體" charset="-120"/>
              </a:rPr>
              <a:t>。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BF8123-9C13-4005-9D28-024B62FE8551}" type="slidenum">
              <a:rPr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altLang="zh-TW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64CF2C-C1A2-428B-9EE4-150ECD82EE4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638" y="20638"/>
            <a:ext cx="34988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03613" y="20638"/>
            <a:ext cx="56245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0638" y="2817813"/>
            <a:ext cx="7669212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62863" y="2819400"/>
            <a:ext cx="14605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0638" y="5089525"/>
            <a:ext cx="909796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3"/>
          <p:cNvSpPr/>
          <p:nvPr userDrawn="1"/>
        </p:nvSpPr>
        <p:spPr>
          <a:xfrm>
            <a:off x="8755063" y="2470150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>
              <a:solidFill>
                <a:srgbClr val="F47F28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zh-TW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74B9CA-9854-4C92-B3DE-3C2DFE299370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595313" y="4800600"/>
            <a:ext cx="487362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 rtlCol="0">
            <a:normAutofit/>
          </a:bodyPr>
          <a:lstStyle>
            <a:lvl1pPr eaLnBrk="1" latinLnBrk="0" hangingPunct="1">
              <a:buNone/>
              <a:defRPr kumimoji="0" lang="zh-TW"/>
            </a:lvl1pPr>
          </a:lstStyle>
          <a:p>
            <a:pPr lvl="0"/>
            <a:endParaRPr lang="zh-TW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/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zh-TW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D7E82AF-654F-4FCA-9BED-B521E7748745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lvl="0"/>
            <a:endParaRPr lang="zh-TW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/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EC88FA-C9E2-4506-9919-4C53F72F5F3F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直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TW"/>
              <a:t>Click to edit Master title style</a:t>
            </a:r>
            <a:endParaRPr 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D6FA-B88B-4CB0-9A14-C0BFC171E48B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DC363700-0F81-4126-AB33-5CDC1C7B5114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0EAA5-3835-4295-AB90-086AFC891389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/>
              <a:t>             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/>
              <a:t>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5EEA9BD7-2049-41E2-9764-B05508E57E4F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 eaLnBrk="1" latinLnBrk="0" hangingPunct="1">
              <a:defRPr kumimoji="0" lang="zh-TW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E863C91C-A849-4BEA-B687-0D457610B54B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83D27401-2AA5-4871-95A7-5301006D3ED2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二個內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2FDBD-F2BC-48E7-8A41-2B54E4DBE525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244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8F78DF-3113-47F1-86AF-5127C8CC1B23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TW"/>
              <a:t>Click to edit Master title style</a:t>
            </a:r>
            <a:endParaRPr lang="zh-TW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/>
            <a:endParaRPr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8A8BF-C411-426C-A9E1-F742EAB2DD49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zh-TW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09A43F-9545-4340-A815-EDD7F95DDE46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E2DC2B5-A412-42CD-A22C-6D97582B74B4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6"/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82B0117-A8F0-4146-B4B0-22B753E5A1B7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lang="zh-TW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日期版面配置區 1"/>
          <p:cNvSpPr>
            <a:spLocks noGrp="1"/>
          </p:cNvSpPr>
          <p:nvPr>
            <p:ph type="dt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/>
              <a:t>03/30/2011</a:t>
            </a:r>
            <a:endParaRPr altLang="en-US">
              <a:ea typeface="新細明體" charset="-120"/>
            </a:endParaRPr>
          </a:p>
        </p:txBody>
      </p:sp>
      <p:sp>
        <p:nvSpPr>
          <p:cNvPr id="17410" name="投影片編號版面配置區 3"/>
          <p:cNvSpPr>
            <a:spLocks noGrp="1"/>
          </p:cNvSpPr>
          <p:nvPr>
            <p:ph type="sldNum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D0C30A-E30A-44E5-9FCA-0F9E9297064D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altLang="en-US" smtClean="0">
              <a:ea typeface="新細明體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038"/>
            <a:ext cx="4953000" cy="141605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altLang="en-US" dirty="0">
                <a:latin typeface="微軟正黑體" pitchFamily="34" charset="-120"/>
                <a:ea typeface="微軟正黑體" pitchFamily="34" charset="-120"/>
              </a:rPr>
              <a:t>永慶房屋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412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/>
          <a:lstStyle/>
          <a:p>
            <a:pPr algn="l"/>
            <a:r>
              <a:rPr altLang="en-US" sz="4500" b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手機宅速配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80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kumimoji="0" lang="zh-TW" altLang="en-US" sz="4000" b="1">
                <a:latin typeface="微軟正黑體" pitchFamily="34" charset="-120"/>
                <a:ea typeface="微軟正黑體" pitchFamily="34" charset="-120"/>
              </a:rPr>
              <a:t>手機宅速配</a:t>
            </a:r>
            <a:endParaRPr kumimoji="0" lang="zh-TW" altLang="en-US" sz="4000" b="1">
              <a:solidFill>
                <a:srgbClr val="92929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458" name="TextBox 10"/>
          <p:cNvSpPr txBox="1">
            <a:spLocks noChangeArrowheads="1"/>
          </p:cNvSpPr>
          <p:nvPr/>
        </p:nvSpPr>
        <p:spPr bwMode="auto">
          <a:xfrm>
            <a:off x="762000" y="1171575"/>
            <a:ext cx="7974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kumimoji="0" lang="zh-TW" altLang="en-US" sz="2400" b="1">
                <a:latin typeface="微軟正黑體" pitchFamily="34" charset="-120"/>
                <a:ea typeface="微軟正黑體" pitchFamily="34" charset="-120"/>
              </a:rPr>
              <a:t>永慶首創的「手機宅速配」服務還提供</a:t>
            </a:r>
            <a:r>
              <a:rPr kumimoji="0" lang="en-US" altLang="zh-TW" sz="2400" b="1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kumimoji="0" lang="zh-TW" altLang="en-US" sz="2400" b="1">
                <a:latin typeface="微軟正黑體" pitchFamily="34" charset="-120"/>
                <a:ea typeface="微軟正黑體" pitchFamily="34" charset="-120"/>
              </a:rPr>
              <a:t>大服務功能，包括：</a:t>
            </a:r>
            <a:endParaRPr kumimoji="0" lang="en-US" altLang="zh-TW" sz="2400" b="1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kumimoji="0" lang="en-US" altLang="zh-TW" sz="24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78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19460" name="日期版面配置區 5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chemeClr val="tx1"/>
                </a:solidFill>
              </a:rPr>
              <a:t>03/30/2011</a:t>
            </a:r>
            <a:endParaRPr altLang="en-US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52" name="投影片編號版面配置區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854DB-F9B7-41B5-A9C4-1E2CB440545A}" type="slidenum">
              <a:rPr lang="en-US" altLang="zh-TW" smtClean="0"/>
              <a:pPr>
                <a:defRPr/>
              </a:pPr>
              <a:t>2</a:t>
            </a:fld>
            <a:endParaRPr altLang="en-US"/>
          </a:p>
        </p:txBody>
      </p:sp>
      <p:grpSp>
        <p:nvGrpSpPr>
          <p:cNvPr id="19462" name="Group 23"/>
          <p:cNvGrpSpPr>
            <a:grpSpLocks/>
          </p:cNvGrpSpPr>
          <p:nvPr/>
        </p:nvGrpSpPr>
        <p:grpSpPr bwMode="auto">
          <a:xfrm>
            <a:off x="1014413" y="1298575"/>
            <a:ext cx="2057400" cy="2708275"/>
            <a:chOff x="6324600" y="1587511"/>
            <a:chExt cx="2057400" cy="2708434"/>
          </a:xfrm>
        </p:grpSpPr>
        <p:sp>
          <p:nvSpPr>
            <p:cNvPr id="28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dirty="0"/>
                <a:t>             </a:t>
              </a:r>
            </a:p>
          </p:txBody>
        </p:sp>
        <p:sp>
          <p:nvSpPr>
            <p:cNvPr id="29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ea typeface="+mn-ea"/>
                  <a:cs typeface="Arial" pitchFamily="34" charset="0"/>
                </a:rPr>
                <a:t>1</a:t>
              </a:r>
              <a:endParaRPr kumimoji="0" lang="zh-TW" sz="17000" b="1" dirty="0">
                <a:solidFill>
                  <a:srgbClr val="65B131">
                    <a:alpha val="64000"/>
                  </a:srgbClr>
                </a:solidFill>
                <a:latin typeface="+mj-lt"/>
                <a:ea typeface="+mn-ea"/>
                <a:cs typeface="Arial" pitchFamily="34" charset="0"/>
              </a:endParaRPr>
            </a:p>
          </p:txBody>
        </p:sp>
        <p:sp>
          <p:nvSpPr>
            <p:cNvPr id="30" name="TextBox 17"/>
            <p:cNvSpPr txBox="1"/>
            <p:nvPr/>
          </p:nvSpPr>
          <p:spPr>
            <a:xfrm>
              <a:off x="6411912" y="2675013"/>
              <a:ext cx="1930400" cy="665201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GPS</a:t>
              </a:r>
              <a:r>
                <a:rPr kumimoji="0" lang="zh-TW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衛星定位</a:t>
              </a:r>
              <a:endParaRPr kumimoji="0" lang="zh-TW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/>
                <a:t>       </a:t>
              </a:r>
            </a:p>
          </p:txBody>
        </p:sp>
      </p:grpSp>
      <p:grpSp>
        <p:nvGrpSpPr>
          <p:cNvPr id="19463" name="Group 23"/>
          <p:cNvGrpSpPr>
            <a:grpSpLocks/>
          </p:cNvGrpSpPr>
          <p:nvPr/>
        </p:nvGrpSpPr>
        <p:grpSpPr bwMode="auto">
          <a:xfrm>
            <a:off x="3124200" y="1244600"/>
            <a:ext cx="2057400" cy="2708275"/>
            <a:chOff x="6324600" y="1587511"/>
            <a:chExt cx="2057400" cy="2708434"/>
          </a:xfrm>
        </p:grpSpPr>
        <p:sp>
          <p:nvSpPr>
            <p:cNvPr id="38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/>
                <a:t>             </a:t>
              </a:r>
            </a:p>
          </p:txBody>
        </p:sp>
        <p:sp>
          <p:nvSpPr>
            <p:cNvPr id="39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ea typeface="+mn-ea"/>
                  <a:cs typeface="Arial" pitchFamily="34" charset="0"/>
                </a:rPr>
                <a:t>2</a:t>
              </a:r>
              <a:endParaRPr kumimoji="0" lang="zh-TW" sz="17000" b="1" dirty="0">
                <a:solidFill>
                  <a:srgbClr val="65B131">
                    <a:alpha val="64000"/>
                  </a:srgbClr>
                </a:solidFill>
                <a:latin typeface="+mj-lt"/>
                <a:ea typeface="+mn-ea"/>
                <a:cs typeface="Arial" pitchFamily="34" charset="0"/>
              </a:endParaRPr>
            </a:p>
          </p:txBody>
        </p:sp>
        <p:sp>
          <p:nvSpPr>
            <p:cNvPr id="40" name="TextBox 17"/>
            <p:cNvSpPr txBox="1"/>
            <p:nvPr/>
          </p:nvSpPr>
          <p:spPr>
            <a:xfrm>
              <a:off x="6411913" y="2675013"/>
              <a:ext cx="1930400" cy="665201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手機</a:t>
              </a:r>
              <a:endParaRPr kumimoji="0" lang="en-US" altLang="zh-TW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影</a:t>
              </a:r>
              <a:r>
                <a:rPr kumimoji="0" lang="zh-TW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音看屋</a:t>
              </a:r>
              <a:endParaRPr kumimoji="0" lang="zh-TW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6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/>
                <a:t>       </a:t>
              </a:r>
            </a:p>
          </p:txBody>
        </p:sp>
      </p:grpSp>
      <p:grpSp>
        <p:nvGrpSpPr>
          <p:cNvPr id="19464" name="Group 23"/>
          <p:cNvGrpSpPr>
            <a:grpSpLocks/>
          </p:cNvGrpSpPr>
          <p:nvPr/>
        </p:nvGrpSpPr>
        <p:grpSpPr bwMode="auto">
          <a:xfrm>
            <a:off x="5302250" y="1300163"/>
            <a:ext cx="2057400" cy="2708275"/>
            <a:chOff x="6324600" y="1587511"/>
            <a:chExt cx="2057400" cy="2708434"/>
          </a:xfrm>
        </p:grpSpPr>
        <p:sp>
          <p:nvSpPr>
            <p:cNvPr id="48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/>
                <a:t>             </a:t>
              </a:r>
            </a:p>
          </p:txBody>
        </p:sp>
        <p:sp>
          <p:nvSpPr>
            <p:cNvPr id="49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ea typeface="+mn-ea"/>
                  <a:cs typeface="Arial" pitchFamily="34" charset="0"/>
                </a:rPr>
                <a:t>3</a:t>
              </a:r>
            </a:p>
          </p:txBody>
        </p:sp>
        <p:sp>
          <p:nvSpPr>
            <p:cNvPr id="50" name="TextBox 17"/>
            <p:cNvSpPr txBox="1"/>
            <p:nvPr/>
          </p:nvSpPr>
          <p:spPr>
            <a:xfrm>
              <a:off x="6411913" y="2675012"/>
              <a:ext cx="1930400" cy="665202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成交</a:t>
              </a:r>
              <a:endParaRPr kumimoji="0" lang="en-US" altLang="zh-TW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行情</a:t>
              </a:r>
              <a:r>
                <a:rPr kumimoji="0" lang="zh-TW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地圖</a:t>
              </a:r>
              <a:endParaRPr kumimoji="0" lang="zh-TW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/>
                <a:t>       </a:t>
              </a:r>
            </a:p>
          </p:txBody>
        </p:sp>
      </p:grpSp>
      <p:grpSp>
        <p:nvGrpSpPr>
          <p:cNvPr id="19465" name="Group 23"/>
          <p:cNvGrpSpPr>
            <a:grpSpLocks/>
          </p:cNvGrpSpPr>
          <p:nvPr/>
        </p:nvGrpSpPr>
        <p:grpSpPr bwMode="auto">
          <a:xfrm>
            <a:off x="90488" y="3260725"/>
            <a:ext cx="2057400" cy="2708275"/>
            <a:chOff x="6324600" y="1587511"/>
            <a:chExt cx="2057400" cy="2708434"/>
          </a:xfrm>
        </p:grpSpPr>
        <p:sp>
          <p:nvSpPr>
            <p:cNvPr id="5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/>
                <a:t>             </a:t>
              </a:r>
            </a:p>
          </p:txBody>
        </p:sp>
        <p:sp>
          <p:nvSpPr>
            <p:cNvPr id="56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ea typeface="+mn-ea"/>
                  <a:cs typeface="Arial" pitchFamily="34" charset="0"/>
                </a:rPr>
                <a:t>4</a:t>
              </a:r>
              <a:endParaRPr kumimoji="0" lang="zh-TW" sz="17000" b="1" dirty="0">
                <a:solidFill>
                  <a:srgbClr val="65B131">
                    <a:alpha val="64000"/>
                  </a:srgbClr>
                </a:solidFill>
                <a:latin typeface="+mj-lt"/>
                <a:ea typeface="+mn-ea"/>
                <a:cs typeface="Arial" pitchFamily="34" charset="0"/>
              </a:endParaRPr>
            </a:p>
          </p:txBody>
        </p:sp>
        <p:sp>
          <p:nvSpPr>
            <p:cNvPr id="57" name="TextBox 17"/>
            <p:cNvSpPr txBox="1"/>
            <p:nvPr/>
          </p:nvSpPr>
          <p:spPr>
            <a:xfrm>
              <a:off x="6411912" y="2675013"/>
              <a:ext cx="1930400" cy="665201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互動式</a:t>
              </a:r>
              <a:endParaRPr kumimoji="0" lang="en-US" altLang="zh-TW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拖曳</a:t>
              </a:r>
              <a:r>
                <a:rPr kumimoji="0" lang="zh-TW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地圖</a:t>
              </a:r>
              <a:endParaRPr kumimoji="0" lang="zh-TW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8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/>
                <a:t>       </a:t>
              </a:r>
            </a:p>
          </p:txBody>
        </p:sp>
      </p:grpSp>
      <p:grpSp>
        <p:nvGrpSpPr>
          <p:cNvPr id="19466" name="Group 23"/>
          <p:cNvGrpSpPr>
            <a:grpSpLocks/>
          </p:cNvGrpSpPr>
          <p:nvPr/>
        </p:nvGrpSpPr>
        <p:grpSpPr bwMode="auto">
          <a:xfrm>
            <a:off x="2271713" y="3300413"/>
            <a:ext cx="2057400" cy="2708275"/>
            <a:chOff x="6324600" y="1587511"/>
            <a:chExt cx="2057400" cy="2708434"/>
          </a:xfrm>
        </p:grpSpPr>
        <p:sp>
          <p:nvSpPr>
            <p:cNvPr id="6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/>
                <a:t>             </a:t>
              </a:r>
            </a:p>
          </p:txBody>
        </p:sp>
        <p:sp>
          <p:nvSpPr>
            <p:cNvPr id="66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ea typeface="+mn-ea"/>
                  <a:cs typeface="Arial" pitchFamily="34" charset="0"/>
                </a:rPr>
                <a:t>5</a:t>
              </a:r>
              <a:endParaRPr kumimoji="0" lang="zh-TW" sz="17000" b="1" dirty="0">
                <a:solidFill>
                  <a:srgbClr val="65B131">
                    <a:alpha val="64000"/>
                  </a:srgbClr>
                </a:solidFill>
                <a:latin typeface="+mj-lt"/>
                <a:ea typeface="+mn-ea"/>
                <a:cs typeface="Arial" pitchFamily="34" charset="0"/>
              </a:endParaRPr>
            </a:p>
          </p:txBody>
        </p:sp>
        <p:sp>
          <p:nvSpPr>
            <p:cNvPr id="67" name="TextBox 17"/>
            <p:cNvSpPr txBox="1"/>
            <p:nvPr/>
          </p:nvSpPr>
          <p:spPr>
            <a:xfrm>
              <a:off x="6411912" y="2675012"/>
              <a:ext cx="1930400" cy="665202"/>
            </a:xfrm>
            <a:prstGeom prst="rect">
              <a:avLst/>
            </a:prstGeom>
            <a:noFill/>
          </p:spPr>
          <p:txBody>
            <a:bodyPr>
              <a:normAutofit fontScale="92500"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同步再檢視的會員專屬服務</a:t>
              </a:r>
            </a:p>
          </p:txBody>
        </p:sp>
        <p:sp>
          <p:nvSpPr>
            <p:cNvPr id="68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/>
                <a:t>       </a:t>
              </a:r>
            </a:p>
          </p:txBody>
        </p:sp>
      </p:grpSp>
      <p:grpSp>
        <p:nvGrpSpPr>
          <p:cNvPr id="19467" name="Group 23"/>
          <p:cNvGrpSpPr>
            <a:grpSpLocks/>
          </p:cNvGrpSpPr>
          <p:nvPr/>
        </p:nvGrpSpPr>
        <p:grpSpPr bwMode="auto">
          <a:xfrm>
            <a:off x="4341813" y="3300413"/>
            <a:ext cx="2057400" cy="2708275"/>
            <a:chOff x="6324600" y="1587511"/>
            <a:chExt cx="2057400" cy="2708434"/>
          </a:xfrm>
        </p:grpSpPr>
        <p:sp>
          <p:nvSpPr>
            <p:cNvPr id="33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/>
                <a:t>             </a:t>
              </a:r>
            </a:p>
          </p:txBody>
        </p:sp>
        <p:sp>
          <p:nvSpPr>
            <p:cNvPr id="34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ea typeface="+mn-ea"/>
                  <a:cs typeface="Arial" pitchFamily="34" charset="0"/>
                </a:rPr>
                <a:t>6</a:t>
              </a:r>
              <a:endParaRPr kumimoji="0" lang="zh-TW" sz="17000" b="1" dirty="0">
                <a:solidFill>
                  <a:srgbClr val="65B131">
                    <a:alpha val="64000"/>
                  </a:srgbClr>
                </a:solidFill>
                <a:latin typeface="+mj-lt"/>
                <a:ea typeface="+mn-ea"/>
                <a:cs typeface="Arial" pitchFamily="34" charset="0"/>
              </a:endParaRPr>
            </a:p>
          </p:txBody>
        </p:sp>
        <p:sp>
          <p:nvSpPr>
            <p:cNvPr id="35" name="TextBox 17"/>
            <p:cNvSpPr txBox="1"/>
            <p:nvPr/>
          </p:nvSpPr>
          <p:spPr>
            <a:xfrm>
              <a:off x="6411912" y="2675012"/>
              <a:ext cx="1930400" cy="665202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房貸試算</a:t>
              </a:r>
            </a:p>
          </p:txBody>
        </p:sp>
        <p:sp>
          <p:nvSpPr>
            <p:cNvPr id="41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/>
                <a:t>       </a:t>
              </a:r>
            </a:p>
          </p:txBody>
        </p:sp>
      </p:grpSp>
      <p:grpSp>
        <p:nvGrpSpPr>
          <p:cNvPr id="19468" name="Group 23"/>
          <p:cNvGrpSpPr>
            <a:grpSpLocks/>
          </p:cNvGrpSpPr>
          <p:nvPr/>
        </p:nvGrpSpPr>
        <p:grpSpPr bwMode="auto">
          <a:xfrm>
            <a:off x="6410325" y="3325813"/>
            <a:ext cx="2057400" cy="2708275"/>
            <a:chOff x="6324600" y="1587511"/>
            <a:chExt cx="2057400" cy="2708434"/>
          </a:xfrm>
        </p:grpSpPr>
        <p:sp>
          <p:nvSpPr>
            <p:cNvPr id="43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/>
                <a:t>             </a:t>
              </a:r>
            </a:p>
          </p:txBody>
        </p:sp>
        <p:sp>
          <p:nvSpPr>
            <p:cNvPr id="44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ea typeface="+mn-ea"/>
                  <a:cs typeface="Arial" pitchFamily="34" charset="0"/>
                </a:rPr>
                <a:t>7</a:t>
              </a:r>
              <a:endParaRPr kumimoji="0" lang="zh-TW" sz="17000" b="1" dirty="0">
                <a:solidFill>
                  <a:srgbClr val="65B131">
                    <a:alpha val="64000"/>
                  </a:srgbClr>
                </a:solidFill>
                <a:latin typeface="+mj-lt"/>
                <a:ea typeface="+mn-ea"/>
                <a:cs typeface="Arial" pitchFamily="34" charset="0"/>
              </a:endParaRPr>
            </a:p>
          </p:txBody>
        </p:sp>
        <p:sp>
          <p:nvSpPr>
            <p:cNvPr id="45" name="TextBox 17"/>
            <p:cNvSpPr txBox="1"/>
            <p:nvPr/>
          </p:nvSpPr>
          <p:spPr>
            <a:xfrm>
              <a:off x="6411913" y="2675012"/>
              <a:ext cx="1930400" cy="665202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房市資訊</a:t>
              </a:r>
            </a:p>
          </p:txBody>
        </p:sp>
        <p:sp>
          <p:nvSpPr>
            <p:cNvPr id="60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/>
                <a:t>       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</Words>
  <Application>Microsoft Office PowerPoint</Application>
  <PresentationFormat>On-screen Show (4:3)</PresentationFormat>
  <Paragraphs>38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簡報設計範本</vt:lpstr>
      </vt:variant>
      <vt:variant>
        <vt:i4>15</vt:i4>
      </vt:variant>
      <vt:variant>
        <vt:lpstr>投影片標題</vt:lpstr>
      </vt:variant>
      <vt:variant>
        <vt:i4>2</vt:i4>
      </vt:variant>
    </vt:vector>
  </HeadingPairs>
  <TitlesOfParts>
    <vt:vector size="23" baseType="lpstr">
      <vt:lpstr>Calibri</vt:lpstr>
      <vt:lpstr>新細明體</vt:lpstr>
      <vt:lpstr>Arial</vt:lpstr>
      <vt:lpstr>Georgia</vt:lpstr>
      <vt:lpstr>微軟正黑體</vt:lpstr>
      <vt:lpstr>Wingdings 2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手機宅速配</vt:lpstr>
      <vt:lpstr>投影片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手機宅速配</dc:title>
  <dc:creator/>
  <cp:lastModifiedBy/>
  <cp:revision>2</cp:revision>
  <dcterms:modified xsi:type="dcterms:W3CDTF">2011-03-31T09:58:11Z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TC101674551</vt:lpwstr>
  </property>
</Properties>
</file>